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/>
    <p:restoredTop sz="94595"/>
  </p:normalViewPr>
  <p:slideViewPr>
    <p:cSldViewPr snapToGrid="0" snapToObjects="1">
      <p:cViewPr>
        <p:scale>
          <a:sx n="66" d="100"/>
          <a:sy n="66" d="100"/>
        </p:scale>
        <p:origin x="-2238" y="-9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2/11/2019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2/11/2019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2/11/2019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2/11/2019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2/11/2019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2/11/2019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2/11/2019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Probing the Official Narrative: the Prison Crisis as a Blind Spot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chemeClr val="bg1"/>
                </a:solidFill>
              </a:rPr>
              <a:t>Luca Follis</a:t>
            </a:r>
          </a:p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chemeClr val="bg1"/>
                </a:solidFill>
              </a:rPr>
              <a:t>Lancaster University</a:t>
            </a:r>
          </a:p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chemeClr val="bg1"/>
                </a:solidFill>
              </a:rPr>
              <a:t>l.follis@lancaster.ac.uk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65532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4</TotalTime>
  <Words>17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Parcel</vt:lpstr>
      <vt:lpstr>Probing the Official Narrative: the Prison Crisis as a Blind Spot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Probing the Official Narrative: the Prison Crisis as a Blind Spot</dc:title>
  <dc:creator>Follis, Luca</dc:creator>
  <cp:lastModifiedBy>Turner, Jennifer [jet30]</cp:lastModifiedBy>
  <cp:revision>2</cp:revision>
  <dcterms:created xsi:type="dcterms:W3CDTF">2018-12-18T09:54:34Z</dcterms:created>
  <dcterms:modified xsi:type="dcterms:W3CDTF">2019-02-11T11:44:50Z</dcterms:modified>
</cp:coreProperties>
</file>